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0" r:id="rId2"/>
    <p:sldId id="259" r:id="rId3"/>
    <p:sldId id="267" r:id="rId4"/>
    <p:sldId id="268" r:id="rId5"/>
    <p:sldId id="258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6600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1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E8044-63ED-40F5-83C3-364C1D1828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F9A0D-94E0-4B31-949C-AF3E6EE3A6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54C91-4ACD-4255-A42A-3BEBD0874F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CE05B-D9CB-403A-A47A-DDB27E03C9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6899C-6CE3-4579-B5FE-A9FFC00047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2E062-F29D-483E-850A-60D8B85942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3ECD4-C48B-4E9B-8C75-3FE7E15124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F6A95-C79E-444C-BAFC-93CBA3ED6A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1F9F7-DD51-4D6E-AF99-0C05311AD1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F1070-E970-47AE-8738-6999519EAA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9AC27-4963-4016-8F2E-B0E3A4E47C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9AD7D-36BA-4962-B74A-C826DDBFD8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11FC3-0C25-4CC9-A41C-43E3DC9CA5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FE449094-0AD4-4D1E-843C-04E228B699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Презентация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636912"/>
            <a:ext cx="8075240" cy="3494013"/>
          </a:xfrm>
        </p:spPr>
        <p:txBody>
          <a:bodyPr/>
          <a:lstStyle/>
          <a:p>
            <a:pPr algn="ctr"/>
            <a:r>
              <a:rPr lang="ru-RU" dirty="0" smtClean="0"/>
              <a:t>К образовательной деятельности для тематического занятия «Наш </a:t>
            </a:r>
            <a:r>
              <a:rPr lang="ru-RU" dirty="0" err="1" smtClean="0"/>
              <a:t>Шарыповский</a:t>
            </a:r>
            <a:r>
              <a:rPr lang="ru-RU" dirty="0" smtClean="0"/>
              <a:t> район» по проекту « С чего начинается Родина»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9381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277813"/>
            <a:ext cx="8002587" cy="1143000"/>
          </a:xfrm>
        </p:spPr>
        <p:txBody>
          <a:bodyPr/>
          <a:lstStyle/>
          <a:p>
            <a:pPr eaLnBrk="1" hangingPunct="1"/>
            <a:r>
              <a:rPr lang="ru-RU" sz="4800" b="1" smtClean="0"/>
              <a:t>Образование угля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00213"/>
            <a:ext cx="3810000" cy="48244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3200" dirty="0" smtClean="0"/>
              <a:t>Уголь образуется из остатков растений в течение миллионов лет.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Возраст самых древних углей примерно 350 миллионов лет.</a:t>
            </a:r>
          </a:p>
        </p:txBody>
      </p:sp>
      <p:pic>
        <p:nvPicPr>
          <p:cNvPr id="4100" name="Рисунок 7" descr="coa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214563"/>
            <a:ext cx="460851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Растения → торф → уголь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000" dirty="0" smtClean="0"/>
              <a:t>Торф образуется в торфяных болотах, где отмершие нижние части растений опускаются на дно. А так как в болотах очень мало кислорода, бактерии не могут  полностью переработать гниющие растения, которые и превращаются в слой торфа. С каждым годом слой торфа становится толще и плотнее.</a:t>
            </a:r>
          </a:p>
          <a:p>
            <a:endParaRPr lang="ru-RU" sz="2000" dirty="0"/>
          </a:p>
        </p:txBody>
      </p:sp>
      <p:pic>
        <p:nvPicPr>
          <p:cNvPr id="5" name="Клип 4" descr="образование угля рисунок.jpg"/>
          <p:cNvPicPr>
            <a:picLocks noGrp="1" noChangeAspect="1"/>
          </p:cNvPicPr>
          <p:nvPr>
            <p:ph type="clipArt"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4008" y="1988840"/>
            <a:ext cx="4176464" cy="3600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Растения → торф → уголь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11560" y="1600200"/>
            <a:ext cx="4032448" cy="4530725"/>
          </a:xfrm>
        </p:spPr>
        <p:txBody>
          <a:bodyPr/>
          <a:lstStyle/>
          <a:p>
            <a:r>
              <a:rPr lang="ru-RU" sz="2200" dirty="0" smtClean="0"/>
              <a:t>Под давлением наслоений осадков толщиной в 1 километр из 20-метрового слоя торфа получается пласт бурого угля толщиной 4 метра. Если глубина растительного материала достигает 3 километров, то такой же слой торфа превратится в пласт каменного угля толщиной 2 метра.</a:t>
            </a:r>
            <a:endParaRPr lang="ru-RU" sz="2200" dirty="0"/>
          </a:p>
        </p:txBody>
      </p:sp>
      <p:pic>
        <p:nvPicPr>
          <p:cNvPr id="7" name="Клип 6" descr="торф, уголь....jpg"/>
          <p:cNvPicPr>
            <a:picLocks noGrp="1" noChangeAspect="1"/>
          </p:cNvPicPr>
          <p:nvPr>
            <p:ph type="clipArt"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4008" y="1988840"/>
            <a:ext cx="4176464" cy="330427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628775"/>
            <a:ext cx="4319588" cy="50403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Образование угля – очень долгий процесс.</a:t>
            </a:r>
            <a:br>
              <a:rPr lang="ru-RU" sz="2400" dirty="0" smtClean="0"/>
            </a:br>
            <a:r>
              <a:rPr lang="ru-RU" sz="2400" dirty="0" smtClean="0"/>
              <a:t>В подтверждение этому, при добыче угля нередко находят останки </a:t>
            </a:r>
            <a:r>
              <a:rPr lang="ru-RU" sz="2400" smtClean="0"/>
              <a:t>древних растений и </a:t>
            </a:r>
            <a:r>
              <a:rPr lang="ru-RU" sz="2400" dirty="0" smtClean="0"/>
              <a:t>животных, и даже динозавров.</a:t>
            </a:r>
            <a:br>
              <a:rPr lang="ru-RU" sz="2400" dirty="0" smtClean="0"/>
            </a:br>
            <a:r>
              <a:rPr lang="ru-RU" sz="2400" dirty="0" smtClean="0"/>
              <a:t>Так, в 2000 году в карьере Березовского разреза были найдены кости динозавра </a:t>
            </a:r>
            <a:r>
              <a:rPr lang="ru-RU" sz="2400" dirty="0" err="1" smtClean="0"/>
              <a:t>Килеска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>Этому динозавру дали прозвище </a:t>
            </a:r>
            <a:r>
              <a:rPr lang="ru-RU" sz="2400" dirty="0" err="1" smtClean="0"/>
              <a:t>Шарыпозавр</a:t>
            </a:r>
            <a:r>
              <a:rPr lang="ru-RU" sz="2400" dirty="0" smtClean="0"/>
              <a:t>, по месту нахождения останков.</a:t>
            </a:r>
            <a:br>
              <a:rPr lang="ru-RU" sz="2400" dirty="0" smtClean="0"/>
            </a:br>
            <a:endParaRPr lang="ru-RU" sz="2400" dirty="0" smtClean="0"/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</p:txBody>
      </p:sp>
      <p:pic>
        <p:nvPicPr>
          <p:cNvPr id="6" name="Содержимое 5" descr="килеск1.jf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76800" y="1844824"/>
            <a:ext cx="3810000" cy="396043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build="p"/>
    </p:bldLst>
  </p:timing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207</TotalTime>
  <Words>141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Wingdings</vt:lpstr>
      <vt:lpstr>Слои</vt:lpstr>
      <vt:lpstr>                 Презентация </vt:lpstr>
      <vt:lpstr>Образование угля</vt:lpstr>
      <vt:lpstr>Растения → торф → уголь</vt:lpstr>
      <vt:lpstr>Растения → торф → уголь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Уголь</dc:title>
  <dc:creator>Миша</dc:creator>
  <cp:lastModifiedBy>User</cp:lastModifiedBy>
  <cp:revision>25</cp:revision>
  <dcterms:created xsi:type="dcterms:W3CDTF">2008-10-12T15:30:52Z</dcterms:created>
  <dcterms:modified xsi:type="dcterms:W3CDTF">2025-01-29T02:41:01Z</dcterms:modified>
</cp:coreProperties>
</file>