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3" r:id="rId2"/>
    <p:sldId id="256" r:id="rId3"/>
    <p:sldId id="334" r:id="rId4"/>
    <p:sldId id="337" r:id="rId5"/>
    <p:sldId id="341" r:id="rId6"/>
    <p:sldId id="339" r:id="rId7"/>
    <p:sldId id="340" r:id="rId8"/>
    <p:sldId id="342" r:id="rId9"/>
    <p:sldId id="338" r:id="rId10"/>
    <p:sldId id="309" r:id="rId11"/>
    <p:sldId id="336" r:id="rId12"/>
    <p:sldId id="314" r:id="rId13"/>
    <p:sldId id="315" r:id="rId14"/>
    <p:sldId id="322" r:id="rId15"/>
    <p:sldId id="323" r:id="rId16"/>
    <p:sldId id="320" r:id="rId17"/>
    <p:sldId id="33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567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23F9-5045-4CD0-82BE-5FB675A19C5F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2175-446F-4E6D-AAFD-05DBB7D7E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7663E-9787-4883-A601-2F90101889D3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2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305800" cy="2295128"/>
          </a:xfrm>
        </p:spPr>
        <p:txBody>
          <a:bodyPr/>
          <a:lstStyle/>
          <a:p>
            <a:r>
              <a:rPr lang="ru-RU" dirty="0"/>
              <a:t>К образовательной деятельности для тематического занятия «Наш </a:t>
            </a:r>
            <a:r>
              <a:rPr lang="ru-RU" dirty="0" err="1"/>
              <a:t>Шарыповский</a:t>
            </a:r>
            <a:r>
              <a:rPr lang="ru-RU" dirty="0"/>
              <a:t> район»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проекту </a:t>
            </a:r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С чего начинается Родина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(презентация разработана семьей </a:t>
            </a:r>
            <a:r>
              <a:rPr lang="ru-RU" smtClean="0"/>
              <a:t>Паши Рыбалко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368152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55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44216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endParaRPr lang="ru-RU" b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96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Ваня Жар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96010"/>
            <a:ext cx="6912768" cy="35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4437112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FFFF"/>
                </a:solidFill>
              </a:rPr>
              <a:t>«Динозавр» переводится с греческого как «Жуткий ящер». Это чешуйчатые существа, которые жили на Земле  около 160 млн. лет назад от Азии до Антарктиды. Останки динозавров находили и в России – на Урале, в Красноярском крае и в Якутии.</a:t>
            </a:r>
            <a:endParaRPr lang="ru-RU" sz="22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13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3851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</a:rPr>
              <a:t>    Всё время, пока я изучал мир динозавров, меня не покидала мысль, как могли динозавры жить в наших краях, ведь у нас холодно для этих существ.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Но оказалось, что во времена динозавров климат на всей планете был совсем другим.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Об этом говорят остатки и следы древних растений, найденных в том числе и на территории современной Сибири.  </a:t>
            </a:r>
            <a:endParaRPr lang="ru-RU" sz="2000" dirty="0">
              <a:solidFill>
                <a:srgbClr val="00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Откуда в Сибири динозавры?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Sharipovo_location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665707" cy="3285976"/>
          </a:xfrm>
          <a:prstGeom prst="rect">
            <a:avLst/>
          </a:prstGeom>
          <a:noFill/>
        </p:spPr>
      </p:pic>
      <p:pic>
        <p:nvPicPr>
          <p:cNvPr id="2051" name="Picture 3" descr="C:\Users\User\Desktop\45ce0a80da12bcd5bf06a4acef0f1d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80803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FFFF00"/>
                </a:solidFill>
              </a:rPr>
              <a:t>Стегозавр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3610744" cy="47552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FFFF"/>
                </a:solidFill>
              </a:rPr>
              <a:t>Березовский разрез содержит многочисленные останки стегозавров. Это зубы, позвонки и прочие кости. </a:t>
            </a:r>
            <a:br>
              <a:rPr lang="ru-RU" dirty="0" smtClean="0">
                <a:solidFill>
                  <a:srgbClr val="00FFFF"/>
                </a:solidFill>
              </a:rPr>
            </a:br>
            <a:r>
              <a:rPr lang="ru-RU" dirty="0" smtClean="0">
                <a:solidFill>
                  <a:srgbClr val="00FFFF"/>
                </a:solidFill>
              </a:rPr>
              <a:t>Но, поскольку этого недостаточно для описания вида, красноярский стегозавр пока не имеет научного названия.</a:t>
            </a:r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2050" name="Picture 2" descr="C:\Users\User\Desktop\07cf704d3b4e165012fc62f687c89c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673600" cy="467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6194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err="1" smtClean="0">
                <a:solidFill>
                  <a:srgbClr val="FFFF00"/>
                </a:solidFill>
              </a:rPr>
              <a:t>Килеск</a:t>
            </a:r>
            <a:endParaRPr lang="ru-RU" altLang="ru-RU" b="1" dirty="0" smtClean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4827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FFFF"/>
                </a:solidFill>
              </a:rPr>
              <a:t>Кости этого динозавра были найдены в 2000 году в Березовском карьере </a:t>
            </a:r>
            <a:r>
              <a:rPr lang="ru-RU" sz="2000" dirty="0" err="1" smtClean="0">
                <a:solidFill>
                  <a:srgbClr val="00FFFF"/>
                </a:solidFill>
              </a:rPr>
              <a:t>Шарыповского</a:t>
            </a:r>
            <a:r>
              <a:rPr lang="ru-RU" sz="2000" dirty="0" smtClean="0">
                <a:solidFill>
                  <a:srgbClr val="00FFFF"/>
                </a:solidFill>
              </a:rPr>
              <a:t> района, Красноярского края. 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err="1" smtClean="0">
                <a:solidFill>
                  <a:srgbClr val="00FFFF"/>
                </a:solidFill>
              </a:rPr>
              <a:t>Килеск</a:t>
            </a:r>
            <a:r>
              <a:rPr lang="ru-RU" sz="2000" dirty="0" smtClean="0">
                <a:solidFill>
                  <a:srgbClr val="00FFFF"/>
                </a:solidFill>
              </a:rPr>
              <a:t> (от хакасского "ящерица") — хищный динозавр, живший около 165 миллионов лет назад. Относится к группе </a:t>
            </a:r>
            <a:r>
              <a:rPr lang="ru-RU" sz="2000" dirty="0" err="1" smtClean="0">
                <a:solidFill>
                  <a:srgbClr val="00FFFF"/>
                </a:solidFill>
              </a:rPr>
              <a:t>тираннозаврид</a:t>
            </a:r>
            <a:r>
              <a:rPr lang="ru-RU" sz="2000" dirty="0" smtClean="0">
                <a:solidFill>
                  <a:srgbClr val="00FFFF"/>
                </a:solidFill>
              </a:rPr>
              <a:t>. Он появился на Земле раньше своего знаменитого родственника тираннозавра на 100 миллионов лет. </a:t>
            </a:r>
            <a:endParaRPr lang="ru-RU" sz="2000" dirty="0">
              <a:solidFill>
                <a:srgbClr val="00FFFF"/>
              </a:solidFill>
            </a:endParaRPr>
          </a:p>
        </p:txBody>
      </p:sp>
      <p:pic>
        <p:nvPicPr>
          <p:cNvPr id="3074" name="Picture 2" descr="C:\Users\User\Desktop\imgpreview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453221" cy="3744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8393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Сибирский пситтакозавр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pp5l1lgk0v1fwho8ujwo1o77aktg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510" y="1628800"/>
            <a:ext cx="4104456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700809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FFFF"/>
                </a:solidFill>
              </a:rPr>
              <a:t>Из рогатых динозавров широко известен трицератопс. А пситтакозавры – это его древние, маленькие и безрогие родственники.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Целые скелеты примитивных рогатых динозавров раннего мелового периода были найдены в Кемеровской области, в местонахождении Шестаково-3.</a:t>
            </a:r>
            <a:br>
              <a:rPr lang="ru-RU" sz="2000" dirty="0" smtClean="0">
                <a:solidFill>
                  <a:srgbClr val="00FFFF"/>
                </a:solidFill>
              </a:rPr>
            </a:br>
            <a:endParaRPr lang="ru-RU" sz="2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198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1"/>
          <p:cNvSpPr>
            <a:spLocks/>
          </p:cNvSpPr>
          <p:nvPr/>
        </p:nvSpPr>
        <p:spPr bwMode="auto">
          <a:xfrm>
            <a:off x="539552" y="375293"/>
            <a:ext cx="8229600" cy="89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 err="1" smtClean="0">
                <a:solidFill>
                  <a:srgbClr val="FFFF00"/>
                </a:solidFill>
                <a:latin typeface="+mj-lt"/>
              </a:rPr>
              <a:t>Сибиротитан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2" name="Picture 2" descr="C:\Users\User\Desktop\1280px-Sauroposeidon_proteles-0379f4296b8c462fa3ee77e11621dd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4968552" cy="31798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FFFF"/>
                </a:solidFill>
              </a:rPr>
              <a:t>Впервые останки, принадлежащие </a:t>
            </a:r>
            <a:r>
              <a:rPr lang="ru-RU" sz="2000" dirty="0" err="1" smtClean="0">
                <a:solidFill>
                  <a:srgbClr val="00FFFF"/>
                </a:solidFill>
              </a:rPr>
              <a:t>сибиротитану</a:t>
            </a:r>
            <a:r>
              <a:rPr lang="ru-RU" sz="2000" dirty="0" smtClean="0">
                <a:solidFill>
                  <a:srgbClr val="00FFFF"/>
                </a:solidFill>
              </a:rPr>
              <a:t> были найдены в 1953 году. В 2008 году были найдены окончательные останки в деревне Шестаково Кемеровской области. </a:t>
            </a:r>
          </a:p>
          <a:p>
            <a:pPr algn="just"/>
            <a:r>
              <a:rPr lang="ru-RU" sz="2000" dirty="0" smtClean="0">
                <a:solidFill>
                  <a:srgbClr val="00FFFF"/>
                </a:solidFill>
              </a:rPr>
              <a:t>Лишь  в 2017 году, после долгих исследований и сравнений был выделен новый род зауроподов, которого назвали «</a:t>
            </a:r>
            <a:r>
              <a:rPr lang="ru-RU" sz="2000" dirty="0" err="1" smtClean="0">
                <a:solidFill>
                  <a:srgbClr val="00FFFF"/>
                </a:solidFill>
              </a:rPr>
              <a:t>Сибиротитан</a:t>
            </a:r>
            <a:r>
              <a:rPr lang="ru-RU" sz="2000" dirty="0" smtClean="0">
                <a:solidFill>
                  <a:srgbClr val="00FFFF"/>
                </a:solidFill>
              </a:rPr>
              <a:t>».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Этот динозавр был примерно 20 метром в длину и весил около 20 тонн.    </a:t>
            </a:r>
            <a:endParaRPr lang="ru-RU" sz="2000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FFFF"/>
                </a:solidFill>
              </a:rPr>
              <a:t>Питались </a:t>
            </a:r>
            <a:r>
              <a:rPr lang="ru-RU" sz="2000" dirty="0" err="1" smtClean="0">
                <a:solidFill>
                  <a:srgbClr val="00FFFF"/>
                </a:solidFill>
              </a:rPr>
              <a:t>сибиротитаны</a:t>
            </a:r>
            <a:r>
              <a:rPr lang="ru-RU" sz="2000" dirty="0" smtClean="0">
                <a:solidFill>
                  <a:srgbClr val="00FFFF"/>
                </a:solidFill>
              </a:rPr>
              <a:t> папоротниками и хвойными растениями и были однозначно одними из самых крупных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зауроподов в своей среде обитания.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81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allAtOnce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96944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FF"/>
                </a:solidFill>
              </a:rPr>
              <a:t>Я видел много разных динозавров, но еще больше мне предстоит увидеть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endParaRPr lang="ru-RU" sz="4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7544" y="692696"/>
            <a:ext cx="3168352" cy="1080120"/>
          </a:xfrm>
        </p:spPr>
        <p:txBody>
          <a:bodyPr/>
          <a:lstStyle/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WhatsApp Image 2023-04-11 at 15.32.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52395" cy="2664296"/>
          </a:xfrm>
          <a:prstGeom prst="rect">
            <a:avLst/>
          </a:prstGeom>
          <a:noFill/>
        </p:spPr>
      </p:pic>
      <p:pic>
        <p:nvPicPr>
          <p:cNvPr id="1027" name="Picture 3" descr="C:\Users\User\Desktop\WhatsApp Image 2023-04-11 at 15.34.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2558677" cy="3420120"/>
          </a:xfrm>
          <a:prstGeom prst="rect">
            <a:avLst/>
          </a:prstGeom>
          <a:noFill/>
        </p:spPr>
      </p:pic>
      <p:pic>
        <p:nvPicPr>
          <p:cNvPr id="1028" name="Picture 4" descr="C:\Users\User\Desktop\WhatsApp Image 2023-04-11 at 15.45.4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2743695" cy="3655973"/>
          </a:xfrm>
          <a:prstGeom prst="rect">
            <a:avLst/>
          </a:prstGeom>
          <a:noFill/>
        </p:spPr>
      </p:pic>
      <p:pic>
        <p:nvPicPr>
          <p:cNvPr id="1029" name="Picture 5" descr="C:\Users\User\Desktop\WhatsApp Image 2023-04-11 at 15.46.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348880"/>
            <a:ext cx="2592288" cy="3454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45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СПАСИБО ЗА ВНИМАНИЕ !</a:t>
            </a:r>
            <a:endParaRPr lang="ru-RU" sz="5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386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377808" cy="1224136"/>
          </a:xfrm>
        </p:spPr>
        <p:txBody>
          <a:bodyPr/>
          <a:lstStyle/>
          <a:p>
            <a:pPr algn="l"/>
            <a:endParaRPr lang="ru-RU" sz="16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Рыбалко Павел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гр. Малышок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49816" cy="7920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СИБИРСКИЕ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ДИНОЗВРЫ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5" name="Picture 6" descr="https://avatars.mds.yandex.net/get-zen_doc/1209300/pub_5bf61dd89bd82b00a96ba27b_5bf63afa13b7d100aa9ba50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057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84784"/>
            <a:ext cx="4104455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FFFF"/>
                </a:solidFill>
              </a:rPr>
              <a:t>    Когда мне было 2 года, я любил смотреть мультфильм «Поезд динозавров», где главный герой пытается найти своих настоящих родителей, знакомясь каждый раз с новым видом динозавров.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И мне стало интересно, а какими были динозавры на самом деле.    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Почему я выбрал эту тему</a:t>
            </a:r>
            <a:r>
              <a:rPr lang="en-US" b="1" dirty="0">
                <a:solidFill>
                  <a:srgbClr val="FFFF00"/>
                </a:solidFill>
              </a:rPr>
              <a:t>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WhatsApp Image 2023-04-10 at 15.57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495854" cy="4134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1616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Шарыпозавр</a:t>
            </a:r>
            <a:r>
              <a:rPr lang="ru-RU" b="1" dirty="0" smtClean="0">
                <a:solidFill>
                  <a:srgbClr val="FFFF00"/>
                </a:solidFill>
              </a:rPr>
              <a:t> и другие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WhatsApp Image 2023-04-11 at 15.32.0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5666839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2952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FFFF"/>
                </a:solidFill>
              </a:rPr>
              <a:t>Мы с мамой ходили в краеведческий  музей в нашем городе, где я узнал, что в окрестностях Шарыпово находили кости динозавра, которого назвали  потом </a:t>
            </a:r>
            <a:r>
              <a:rPr lang="ru-RU" sz="2000" dirty="0" err="1" smtClean="0">
                <a:solidFill>
                  <a:srgbClr val="00FFFF"/>
                </a:solidFill>
              </a:rPr>
              <a:t>Килеском</a:t>
            </a:r>
            <a:r>
              <a:rPr lang="ru-RU" sz="2000" dirty="0" smtClean="0">
                <a:solidFill>
                  <a:srgbClr val="00FFFF"/>
                </a:solidFill>
              </a:rPr>
              <a:t>, а также фрагменты костей стегозавров.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Все эти находки прозвали </a:t>
            </a:r>
            <a:r>
              <a:rPr lang="ru-RU" sz="2000" dirty="0" err="1" smtClean="0">
                <a:solidFill>
                  <a:srgbClr val="00FFFF"/>
                </a:solidFill>
              </a:rPr>
              <a:t>Шарыпозавром</a:t>
            </a:r>
            <a:r>
              <a:rPr lang="ru-RU" sz="2000" dirty="0" smtClean="0">
                <a:solidFill>
                  <a:srgbClr val="00FFFF"/>
                </a:solidFill>
              </a:rPr>
              <a:t>.  </a:t>
            </a:r>
          </a:p>
          <a:p>
            <a:r>
              <a:rPr lang="ru-RU" sz="2000" dirty="0" smtClean="0">
                <a:solidFill>
                  <a:srgbClr val="00FFFF"/>
                </a:solidFill>
              </a:rPr>
              <a:t>На фото я с травоядным стегозавром. </a:t>
            </a:r>
            <a:endParaRPr lang="ru-RU" sz="2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524000"/>
            <a:ext cx="39604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FFFF"/>
                </a:solidFill>
              </a:rPr>
              <a:t>    Каждый год я с мамой и папой езжу в зоопарк «Роев ручей».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И самое моё любимое место -это выставка динозавров.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Там можно представить, что уезжаешь на машине от </a:t>
            </a:r>
            <a:r>
              <a:rPr lang="ru-RU" sz="2000" dirty="0" err="1" smtClean="0">
                <a:solidFill>
                  <a:srgbClr val="00FFFF"/>
                </a:solidFill>
              </a:rPr>
              <a:t>тиранозавра</a:t>
            </a:r>
            <a:r>
              <a:rPr lang="ru-RU" sz="2000" dirty="0" smtClean="0">
                <a:solidFill>
                  <a:srgbClr val="00FFFF"/>
                </a:solidFill>
              </a:rPr>
              <a:t> или гладишь настоящего </a:t>
            </a:r>
            <a:r>
              <a:rPr lang="ru-RU" sz="2000" dirty="0" err="1" smtClean="0">
                <a:solidFill>
                  <a:srgbClr val="00FFFF"/>
                </a:solidFill>
              </a:rPr>
              <a:t>аллозавра</a:t>
            </a:r>
            <a:r>
              <a:rPr lang="ru-RU" sz="2000" dirty="0" smtClean="0">
                <a:solidFill>
                  <a:srgbClr val="00FFFF"/>
                </a:solidFill>
              </a:rPr>
              <a:t>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Динозавры очень реалистичные и красивые.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Кажется, что все фигуры вот-вот оживут.</a:t>
            </a:r>
            <a:endParaRPr lang="ru-RU" sz="2000" dirty="0">
              <a:solidFill>
                <a:srgbClr val="00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«Роев ручей» и его древние обитатели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608ecf7c-54eb-4d2c-b84a-f8858db6fd43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04856" cy="60689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FFFF00"/>
                </a:solidFill>
              </a:rPr>
              <a:t>Фото на память</a:t>
            </a:r>
            <a:endParaRPr lang="ru-RU" sz="3800" b="1" dirty="0">
              <a:solidFill>
                <a:srgbClr val="FFFF00"/>
              </a:solidFill>
            </a:endParaRPr>
          </a:p>
        </p:txBody>
      </p:sp>
      <p:pic>
        <p:nvPicPr>
          <p:cNvPr id="5" name="Picture 5" descr="C:\Users\User\Desktop\WhatsApp Image 2023-04-11 at 15.46.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727258" cy="4963704"/>
          </a:xfrm>
          <a:prstGeom prst="rect">
            <a:avLst/>
          </a:prstGeom>
          <a:noFill/>
        </p:spPr>
      </p:pic>
      <p:pic>
        <p:nvPicPr>
          <p:cNvPr id="6" name="Picture 4" descr="C:\Users\User\Desktop\WhatsApp Image 2023-04-11 at 15.45.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744416" cy="498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Ожившие динозавры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User\Desktop\WhatsApp Image 2023-04-11 at 15.34.2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604" y="1484784"/>
            <a:ext cx="3662844" cy="4893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FFFF"/>
                </a:solidFill>
              </a:rPr>
              <a:t>Когда мне было 4 года, мы ездили на выставку динозавров в г. Красноярск.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Про каждого динозавра можно было прочитать информацию на табличке.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Многие из динозавров двигались и издавали звуки, но мне не было страшно. 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А на одном из динозавров можно было даже покататься.</a:t>
            </a:r>
          </a:p>
          <a:p>
            <a:r>
              <a:rPr lang="ru-RU" sz="2000" dirty="0" smtClean="0">
                <a:solidFill>
                  <a:srgbClr val="00FFFF"/>
                </a:solidFill>
              </a:rPr>
              <a:t>А на фото я с игуанодоном, он ходил на четырех ногах, но мог вставать на задние, чтобы достать листочки  на высоте, или  чтобы обороняться от хищников.</a:t>
            </a:r>
            <a:endParaRPr lang="ru-RU" sz="2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разных ролях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f8b25102-43b9-4890-ae88-5e6cf1d0db6c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5558472" cy="4158432"/>
          </a:xfrm>
          <a:prstGeom prst="rect">
            <a:avLst/>
          </a:prstGeom>
          <a:noFill/>
        </p:spPr>
      </p:pic>
      <p:pic>
        <p:nvPicPr>
          <p:cNvPr id="1027" name="Picture 3" descr="C:\Users\User\Desktop\WhatsApp Image 2023-04-12 at 16.49.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50161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Динозавры в быту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29a4bc78-afbe-48e9-9a44-5ca7394d8d70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225031" cy="3921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FFFF"/>
                </a:solidFill>
              </a:rPr>
              <a:t>У меня есть книги о динозаврах, очень много фигурок, раскраски…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Однажды мы с мамой делали магнитики в виде динозавров из гипса.</a:t>
            </a:r>
            <a:br>
              <a:rPr lang="ru-RU" sz="2000" dirty="0" smtClean="0">
                <a:solidFill>
                  <a:srgbClr val="00FFFF"/>
                </a:solidFill>
              </a:rPr>
            </a:br>
            <a:r>
              <a:rPr lang="ru-RU" sz="2000" dirty="0" smtClean="0">
                <a:solidFill>
                  <a:srgbClr val="00FFFF"/>
                </a:solidFill>
              </a:rPr>
              <a:t>Я раскрашивал их в яркие цвета, фантазируя какими они могли быть.</a:t>
            </a:r>
          </a:p>
          <a:p>
            <a:endParaRPr lang="ru-RU" sz="2000" dirty="0" smtClean="0">
              <a:solidFill>
                <a:srgbClr val="00FFFF"/>
              </a:solidFill>
            </a:endParaRPr>
          </a:p>
          <a:p>
            <a:r>
              <a:rPr lang="ru-RU" sz="2000" dirty="0" smtClean="0">
                <a:solidFill>
                  <a:srgbClr val="00FFFF"/>
                </a:solidFill>
              </a:rPr>
              <a:t>Со временем  я перестал смотреть мультики про динозавров, меня все больше стали интересовать документальные фильмы.</a:t>
            </a:r>
            <a:endParaRPr lang="ru-RU" sz="2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1343</TotalTime>
  <Words>384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Бумажная</vt:lpstr>
      <vt:lpstr>Презентация </vt:lpstr>
      <vt:lpstr>СИБИРСКИЕ ДИНОЗВРЫ </vt:lpstr>
      <vt:lpstr>Почему я выбрал эту тему?</vt:lpstr>
      <vt:lpstr>Шарыпозавр и другие</vt:lpstr>
      <vt:lpstr>«Роев ручей» и его древние обитатели</vt:lpstr>
      <vt:lpstr>Фото на память</vt:lpstr>
      <vt:lpstr>Ожившие динозавры</vt:lpstr>
      <vt:lpstr>В разных ролях</vt:lpstr>
      <vt:lpstr>Динозавры в быту</vt:lpstr>
      <vt:lpstr>      </vt:lpstr>
      <vt:lpstr>Откуда в Сибири динозавры?</vt:lpstr>
      <vt:lpstr>Стегозавр</vt:lpstr>
      <vt:lpstr>Килеск</vt:lpstr>
      <vt:lpstr>Сибирский пситтакозавр</vt:lpstr>
      <vt:lpstr>Презентация PowerPoint</vt:lpstr>
      <vt:lpstr>   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User</cp:lastModifiedBy>
  <cp:revision>139</cp:revision>
  <dcterms:created xsi:type="dcterms:W3CDTF">2014-03-19T18:22:58Z</dcterms:created>
  <dcterms:modified xsi:type="dcterms:W3CDTF">2025-01-29T03:55:05Z</dcterms:modified>
</cp:coreProperties>
</file>