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ПРОГРАММА ПРОСВЕЩЕНИЯ РОДИТЕЛЕЙ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b="1" dirty="0" smtClean="0"/>
              <a:t>МБДОУ №21 «Золотой ключик»</a:t>
            </a:r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591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Семейные ценности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-2032495"/>
            <a:ext cx="8136904" cy="748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Семейные </a:t>
            </a: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ценности можно классифицировать по-разному: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-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 зависимости от видов связей </a:t>
            </a: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(супружеские, родительские, родственные) выделяют следующие ценности: 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ценности супружества (брак,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взаимоподдержка</a:t>
            </a: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и взаимопонимание супругов и т.д.); – родительские ценности (воспитание и социализация детей в семье и т.д.); 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ценности, связанные с родством (взаимодействие между родственниками – братьями, сестрами, бабушками и дедушками); 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Другая классификация основывается на уровнях семейных ценностей</a:t>
            </a: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культурно-национальная и кровная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самоценность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семьи (кровное родство, почитание предков, ребенок, домашний очаг, семейный лад, обычаи); 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природно-географические основы воспитания духовно-нравственных ценностей в семье (бережное отношение к природе,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природосообразная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деятельность, труд, здоровье); 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общественно-государственные основы русской семьи и семейного воспитания (понятие родины, бескорыстия, правды, мира и т.д.); </a:t>
            </a:r>
            <a:endParaRPr lang="ru-RU" sz="1400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высшие духовно-нравственные ценности (любовь, доверие, взаимоуважение, материальные и духовные ценности и другие).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1" y="413040"/>
          <a:ext cx="8136905" cy="6015759"/>
        </p:xfrm>
        <a:graphic>
          <a:graphicData uri="http://schemas.openxmlformats.org/drawingml/2006/table">
            <a:tbl>
              <a:tblPr firstRow="1" firstCol="1" bandRow="1"/>
              <a:tblGrid>
                <a:gridCol w="661098"/>
                <a:gridCol w="2908414"/>
                <a:gridCol w="2651665"/>
                <a:gridCol w="1915728"/>
              </a:tblGrid>
              <a:tr h="77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4.1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«Что для меня значит быть родителем?»;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Эссе ( дискуссия,  диалог – рассуждение) 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для родителей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2026г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4.2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«Герб семьи»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арт-проект 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2025г.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4.3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«Система ценностей различных поколений»;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Круг доверия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2026г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4.4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День рождения ребенка, как сделать этот день запоминающимся?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Творческая мастерская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2027г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4.5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«Домики для птиц», 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«Территория Детства», «Цветущий ДОО», «Книга для детской библиотеки»,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«Собери макулатуру, сохрани дерево», «Корм для друзей наших меньших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»</a:t>
                      </a:r>
                      <a:r>
                        <a:rPr lang="ru-RU" sz="14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«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Расскажи о своем герое Великой Отечественной войны», 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«Окна </a:t>
                      </a:r>
                      <a:r>
                        <a:rPr lang="ru-RU" sz="14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Победы»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акции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2024- 2027г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4.6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«День Матери», «День семьи, любви и верности», «День пожилого человека</a:t>
                      </a:r>
                      <a:r>
                        <a:rPr lang="ru-RU" sz="14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»; «День многодетной семьи»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Праздники и развлечения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2024- 2027г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620688"/>
          <a:ext cx="7848872" cy="5548823"/>
        </p:xfrm>
        <a:graphic>
          <a:graphicData uri="http://schemas.openxmlformats.org/drawingml/2006/table">
            <a:tbl>
              <a:tblPr firstRow="1" firstCol="1" bandRow="1"/>
              <a:tblGrid>
                <a:gridCol w="637696"/>
                <a:gridCol w="2805461"/>
                <a:gridCol w="2557801"/>
                <a:gridCol w="1847914"/>
              </a:tblGrid>
              <a:tr h="8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4.7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«День отца»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«Будущие защитники Отечества»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«Папа, мама, я – спортивная семья»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Спортивные мероприятия 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2024- 2027г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4.8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«Как я провел лето»,  «Моя семья», Мама, лучше всех на свете» 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конкурсы рисунков, чтецов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2024- 2027г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4.9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«Осень золотая », 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« Мастерская Деда Мороза и Снегурочки»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Конкурсы поделок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2024- 2027г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4.10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Осенняя ярмарка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ярмарка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2025- 2027г.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4.11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Дети и театр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Фестиваль сказок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2025- 2027г.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4.12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«Мы - исследователи»</a:t>
                      </a:r>
                      <a:endParaRPr lang="ru-RU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Конкурс проектной детской деятельности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2025 - 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2027г.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1456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ПРАВА И ОБЯЗАННОСТИ РОДИТЕЛЕЙ (законных представителей)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-280670"/>
            <a:ext cx="8065135" cy="47231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lvl="0" algn="just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Права </a:t>
            </a: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и обязанности родителей в сфере образования регулируются ФЗ, статья 44. Согласно данной статье: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 Родители (законные представители) несовершеннолетних воспитанников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 </a:t>
            </a: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2. Органы государственной власти и органы местного самоуправления, образовательные организации, российское движение детей и молодежи оказывают помощь родителям (законным представителям) несовершеннолетних воспитанников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 </a:t>
            </a:r>
            <a:endParaRPr lang="ru-RU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sz="1400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lvl="0"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-7288549"/>
            <a:ext cx="820891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2435" y="426085"/>
            <a:ext cx="8168640" cy="5955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3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. Родители (законные представители) несовершеннолетних воспитанников имеют право: </a:t>
            </a:r>
            <a:endParaRPr lang="ru-RU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1</a:t>
            </a: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)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знакомиться с уставом организации, осуществляющей образовательную деятельность, со сведениями о дате предоставления и регистрационном номере лицензии на осуществление образовательной деятельности, свидетельством о государственной аккредитации, с учебно-программной документацией и другими документами, регламентирующими организацию и осуществление образовательной деятельности; </a:t>
            </a:r>
            <a:endParaRPr lang="ru-RU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2)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знакомиться с содержанием образования, используемыми методами обучения и воспитания, образовательными технологиями, а также с </a:t>
            </a: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 результаты освоения детьми ОП</a:t>
            </a: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3)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защищать права и законные интересы воспитанников </a:t>
            </a: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;</a:t>
            </a:r>
            <a:endParaRPr lang="ru-RU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4)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получать информацию о всех видах планируемых обследований (психологических, психолого-педагогических) воспитанников, давать согласие на проведение таких обследований или участие в таких обследованиях, отказаться от их проведения или участия в них, получать информацию о результатах проведенных обследований воспитанников; </a:t>
            </a:r>
            <a:endParaRPr lang="ru-RU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5)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принимать участие в управлении организацией, осуществляющей образовательную деятельность, в форме, определяемой уставом этой организации; 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5942"/>
          </a:xfrm>
        </p:spPr>
        <p:txBody>
          <a:bodyPr/>
          <a:lstStyle/>
          <a:p>
            <a:r>
              <a:rPr lang="ru-RU" dirty="0" smtClean="0"/>
              <a:t> ОБЯЗАННОСТИ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460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dirty="0" smtClean="0"/>
              <a:t> ПРОГРАММА ПРОСВЕЩЕНИЯ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 Поэтапное внедрение Программы просвещения в регионах (2024-2030 годы)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90" y="476885"/>
            <a:ext cx="38544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0241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31228805" cy="330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ru-RU" b="1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ЦЕЛЬ ПРОГРАММЫ: </a:t>
            </a:r>
            <a:r>
              <a:rPr lang="ru-RU" sz="20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елью </a:t>
            </a:r>
            <a:r>
              <a:rPr lang="ru-RU" sz="20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просвещения 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родителей</a:t>
            </a:r>
            <a:endParaRPr lang="ru-RU" sz="20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ru-RU" sz="20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(законных представителей) детей младенческого, раннего </a:t>
            </a:r>
            <a:endParaRPr lang="ru-RU" sz="20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и </a:t>
            </a:r>
            <a:r>
              <a:rPr lang="ru-RU" sz="20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дошкольного возраста является обеспечение поддержки семьи в </a:t>
            </a:r>
            <a:r>
              <a:rPr lang="ru-RU" sz="2000" dirty="0" err="1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вопро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</a:t>
            </a:r>
            <a:endParaRPr lang="ru-RU" sz="20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сах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образования</a:t>
            </a:r>
            <a:r>
              <a:rPr lang="ru-RU" sz="20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охраны и укрепления здоровья каждого ребенка; </a:t>
            </a:r>
            <a:endParaRPr lang="ru-RU" sz="20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обеспечение </a:t>
            </a:r>
            <a:r>
              <a:rPr lang="ru-RU" sz="20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единства подходов к воспитанию и обучению детей в </a:t>
            </a:r>
            <a:r>
              <a:rPr lang="ru-RU" sz="2000" dirty="0" err="1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услови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</a:t>
            </a:r>
            <a:endParaRPr lang="ru-RU" sz="20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ях</a:t>
            </a:r>
            <a:r>
              <a:rPr lang="ru-RU" sz="20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детского </a:t>
            </a:r>
            <a:r>
              <a:rPr lang="ru-RU" sz="20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сада и семьи; повышение воспитательного потенциала семьи. </a:t>
            </a:r>
            <a:endParaRPr lang="ru-RU" sz="20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4" y="3429000"/>
            <a:ext cx="3840163" cy="222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58" y="3789040"/>
            <a:ext cx="410507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963690"/>
          </a:xfrm>
        </p:spPr>
        <p:txBody>
          <a:bodyPr/>
          <a:lstStyle/>
          <a:p>
            <a:r>
              <a:rPr lang="ru-RU" dirty="0" smtClean="0"/>
              <a:t> ЗАДАЧИ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-3943787"/>
            <a:ext cx="8208912" cy="1078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1.Установить 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взаимоответственные,  доверительные отношения между родителями (законными представителями) и педагогами.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Способствовать созданию атмосферы взаимопонимания, общности интересов.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2. Выявлять и изучать интересы и потребности семей воспитанников.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3. Психолого-педагогическое просвещение и информирование родителей о значимых изменениях в физическом и психическом развитии детей в младенческом, раннем и дошкольном возрасте, о необходимых условиях для обеспечения полноценного развития каждого ребенка.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4. Приобщение родителей к ценностям осознанного и ответственного </a:t>
            </a:r>
            <a:r>
              <a:rPr lang="ru-RU" dirty="0" err="1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родительства</a:t>
            </a: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, 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как основы благополучия семьи и развития личности ребенка.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5. 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1400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8072"/>
            <a:ext cx="777686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6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7. 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8. Выбор оптимальных средств и методов взаимодействия дошкольной образовательной организации с родителями детей младенческого, раннего и дошкольного возраста, основанный на выделенных проблемах семейного воспитания и взаимоотношений родителей с детьми.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1400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879958"/>
          </a:xfrm>
        </p:spPr>
        <p:txBody>
          <a:bodyPr/>
          <a:lstStyle/>
          <a:p>
            <a:r>
              <a:rPr lang="ru-RU" dirty="0" smtClean="0"/>
              <a:t> ОЖИДАЕМЫЕ РЕЗУЛЬТАТЫ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3260" y="530225"/>
          <a:ext cx="7920990" cy="5600700"/>
        </p:xfrm>
        <a:graphic>
          <a:graphicData uri="http://schemas.openxmlformats.org/drawingml/2006/table">
            <a:tbl>
              <a:tblPr firstRow="1" firstCol="1" bandRow="1"/>
              <a:tblGrid>
                <a:gridCol w="7920990"/>
              </a:tblGrid>
              <a:tr h="560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  выстроена система психолого-педагогического просвещения и информирования родителей о значимых изменениях в физическом и психическом развитии детей в младенческом, раннем и дошкольном возрасте, о необходимых условиях для обеспечения полноценного развития детей;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24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 в ДОУ осуществляется квалифицированное  просвещение родителей по вопросам оздоровления, образования и актуальным проблемам воспитания и развития детей с использованием разнообразных форм, в том числе интерактивных;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 повысится  доля  участия родителей в проводимых  в ДОУ мероприятиях с 58% до 68%;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-повысится доля участия родителей  в  управлении ДОУ с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до 30%;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 созданы условия для творческой самореализации родителей (законных представителей) и детей;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 психологическая  служба  ДОУ  оказывает  квалифицированную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  педагоги ДОУ  повысили свою квалификацию  в вопросах   оказания квалифицированной помощи родителям, основанного на выделенных проблемах семейного воспитания и взаимоотношений родителей с детьми и  выбирают оптимальные методы, приемы  в оказании  помощи родителям (законным представителям)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1370" marR="51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СОДЕРЖАТЕЛЬНЫЙ РАЗДЕЛ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206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Описание деятельности  по психолого – педагогическому просвещению родителей в соответствии с направлениями работы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340767"/>
          <a:ext cx="7560840" cy="3680460"/>
        </p:xfrm>
        <a:graphic>
          <a:graphicData uri="http://schemas.openxmlformats.org/drawingml/2006/table">
            <a:tbl>
              <a:tblPr firstRow="1" firstCol="1" bandRow="1"/>
              <a:tblGrid>
                <a:gridCol w="7560840"/>
              </a:tblGrid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Родительство</a:t>
                      </a: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как особый феномен в жизни человека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Родительская компетентность и ответственное  </a:t>
                      </a:r>
                      <a:r>
                        <a:rPr lang="ru-RU" sz="1400" b="1" dirty="0" err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родительство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Специфика и структура детско -  родительских отношений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Семейные ценности и традиции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Особенности, формы и методы просвещения родителей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(законных представителей) в дошкольной образовательной организации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Методы изучения семьи и особенностей семейного воспитания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Формы  и методы просвещения родителей (законных представителей) в  дошкольной образовательной организации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Возможности и потенциал цифровой среды для просвещения родителей (законных представителей) детей дошкольного возраста  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Просвещение родителей ( законных представителей) по вопросам  здоровья, воспитания и развития детей младенческого, раннего , дошкольного возрастов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Педагогическая помощь родителям (законным представителям) детей дошкольного возраста в создании образовательной среды семьи</a:t>
                      </a:r>
                      <a:endParaRPr lang="ru-RU" sz="14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</a:rPr>
              <a:t>СОДЕРЖАТЕЛЬНЫЙ РАЗДЕЛ ПРОГРАММЫ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3238" y="530225"/>
          <a:ext cx="756084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7560840"/>
              </a:tblGrid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Особенности питания, здорового образа жизни и безопасности детей раннего и дошкольного возрастов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Воспитание и развитие детей дошкольного возраста (от 3 лет до 8 лет)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 - инвалидов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Права родителей законных представителей) и государственная поддержка  семей с детьми дошкольного возраста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Права и обязанности родителей (законных представителей) в сфере образования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Государственная поддержка семей с детьми раннего и дошкольного возрастов 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Типичные проблемы в семьях воспитанников  и их решение. 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Воспитание ребенка в неполной семье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Поддержка родительского авторитета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Пространство родительских инициатив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5176" marR="55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90254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Раздел: Семейные </a:t>
            </a:r>
            <a:r>
              <a:rPr lang="ru-RU" i="1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ценности и традиции</a:t>
            </a:r>
            <a:br>
              <a:rPr lang="ru-RU" sz="2800" dirty="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-6076056"/>
            <a:ext cx="8496944" cy="1092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Основные </a:t>
            </a:r>
            <a:r>
              <a:rPr lang="ru-RU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понятия:</a:t>
            </a:r>
            <a:endParaRPr lang="ru-RU" sz="1400" b="1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Система </a:t>
            </a:r>
            <a:r>
              <a:rPr lang="ru-RU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ценностей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– модель ценностей общества или группы, в которой индивидуальные ценности взаимосвязаны таким образом, чтобы каждая из них усиливала другую и тем самым образовывалось согласованное целое. Формирование семейных ценностей – целенаправленный процесс, в ходе которого происходит формирование и развитие семейных взаимоотношений, ценностей культуры быта и семьи, а также здорового образа жизни в обществе.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Семейные традиции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– культурное наследие, передающееся от поколения к поколению и сохраняющееся в течение длительного времени в форме обычаев, порядков и норм поведения членов семьи.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Семейные ценности</a:t>
            </a:r>
            <a:r>
              <a:rPr lang="ru-RU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– это система представлений о семье, ее нравственных ориентирах, которые оказывают влияние на взаимоотношения между членами семьи, а также устанавливают правила и нормы поведения, семейные цели и способы организации жизнедеятельности семьи. 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623*395"/>
  <p:tag name="TABLE_ENDDRAG_RECT" val="53*41*623*39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10324</Words>
  <Application>WPS Presentation</Application>
  <PresentationFormat>Экран (4:3)</PresentationFormat>
  <Paragraphs>280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Verdana</vt:lpstr>
      <vt:lpstr>Times New Roman</vt:lpstr>
      <vt:lpstr>Times New Roman</vt:lpstr>
      <vt:lpstr>Calibri</vt:lpstr>
      <vt:lpstr>Microsoft YaHei</vt:lpstr>
      <vt:lpstr>Arial Unicode MS</vt:lpstr>
      <vt:lpstr>Verdana</vt:lpstr>
      <vt:lpstr>Аспект</vt:lpstr>
      <vt:lpstr> ПРОГРАММА ПРОСВЕЩЕНИЯ РОДИТЕЛЕЙ</vt:lpstr>
      <vt:lpstr> ПРОГРАММА ПРОСВЕЩЕНИЯ </vt:lpstr>
      <vt:lpstr>PowerPoint 演示文稿</vt:lpstr>
      <vt:lpstr> ЗАДАЧИ ПРОГРАММЫ</vt:lpstr>
      <vt:lpstr>ЗАДАЧИ ПРОГРАММЫ</vt:lpstr>
      <vt:lpstr> ОЖИДАЕМЫЕ РЕЗУЛЬТАТЫ</vt:lpstr>
      <vt:lpstr> СОДЕРЖАТЕЛЬНЫЙ РАЗДЕЛ ПРОГРАММЫ</vt:lpstr>
      <vt:lpstr>СОДЕРЖАТЕЛЬНЫЙ РАЗДЕЛ ПРОГРАММЫ</vt:lpstr>
      <vt:lpstr> Раздел: Семейные ценности и традиции </vt:lpstr>
      <vt:lpstr> Семейные ценности</vt:lpstr>
      <vt:lpstr>PowerPoint 演示文稿</vt:lpstr>
      <vt:lpstr>PowerPoint 演示文稿</vt:lpstr>
      <vt:lpstr>  ПРАВА И ОБЯЗАННОСТИ РОДИТЕЛЕЙ(законных представителей)</vt:lpstr>
      <vt:lpstr>PowerPoint 演示文稿</vt:lpstr>
      <vt:lpstr> ОБЯЗАННОСТИ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ПРОГРАММА ПРОСВЕЩЕНИЯ РОДИТЕЛЕЙ</dc:title>
  <dc:creator>User</dc:creator>
  <cp:lastModifiedBy>marin</cp:lastModifiedBy>
  <cp:revision>16</cp:revision>
  <dcterms:created xsi:type="dcterms:W3CDTF">2024-10-25T07:21:00Z</dcterms:created>
  <dcterms:modified xsi:type="dcterms:W3CDTF">2025-03-10T14:49:31Z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05C85B8A0098401A968E6DB07B37D775_12</vt:lpwstr>
  </property>
  <property fmtid="{D5CDD505-2E9C-101B-9397-08002B2CF9AE}" pid="3" name="KSOProductBuildVer">
    <vt:lpwstr>1049-12.2.0.19805</vt:lpwstr>
  </property>
</Properties>
</file>