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58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58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2866-CA67-43F5-A5FA-E03D70AFE51A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104859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263D-B73B-4969-8E0B-B98E8E583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1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2866-CA67-43F5-A5FA-E03D70AFE51A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10486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263D-B73B-4969-8E0B-B98E8E583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97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9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2866-CA67-43F5-A5FA-E03D70AFE51A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104859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263D-B73B-4969-8E0B-B98E8E583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0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2866-CA67-43F5-A5FA-E03D70AFE51A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104860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263D-B73B-4969-8E0B-B98E8E583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18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1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2866-CA67-43F5-A5FA-E03D70AFE51A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104862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263D-B73B-4969-8E0B-B98E8E583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2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2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2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2866-CA67-43F5-A5FA-E03D70AFE51A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104862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263D-B73B-4969-8E0B-B98E8E583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29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30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31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32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3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2866-CA67-43F5-A5FA-E03D70AFE51A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1048634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5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263D-B73B-4969-8E0B-B98E8E583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9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2866-CA67-43F5-A5FA-E03D70AFE51A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104859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263D-B73B-4969-8E0B-B98E8E583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2866-CA67-43F5-A5FA-E03D70AFE51A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263D-B73B-4969-8E0B-B98E8E583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37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38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3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2866-CA67-43F5-A5FA-E03D70AFE51A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104864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263D-B73B-4969-8E0B-B98E8E583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07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08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0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2866-CA67-43F5-A5FA-E03D70AFE51A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10486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263D-B73B-4969-8E0B-B98E8E583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32866-CA67-43F5-A5FA-E03D70AFE51A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7263D-B73B-4969-8E0B-B98E8E583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412854" y="354263"/>
            <a:ext cx="4403325" cy="61494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48584" name="TextBox 2"/>
          <p:cNvSpPr txBox="1"/>
          <p:nvPr/>
        </p:nvSpPr>
        <p:spPr>
          <a:xfrm>
            <a:off x="1186649" y="1109708"/>
            <a:ext cx="4909351" cy="71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ЧЕК-ЛИСТЫ И ПАМЯТКИ ДЛЯ РОДИТЕЛЕЙ </a:t>
            </a:r>
            <a:r>
              <a:rPr lang="ru-RU" sz="1200" dirty="0"/>
              <a:t>(ИЗВЛЕЧЕНИЯ ИЗ ПРОЕКТА ПРОГРАММЫ ПРОСВЕЩЕНИЯ РОДИТЕЛЕЙ)</a:t>
            </a:r>
            <a:endParaRPr lang="ru-RU" dirty="0"/>
          </a:p>
        </p:txBody>
      </p:sp>
      <p:pic>
        <p:nvPicPr>
          <p:cNvPr id="2097153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52852" y="1663706"/>
            <a:ext cx="4176944" cy="4176944"/>
          </a:xfrm>
          <a:prstGeom prst="rect">
            <a:avLst/>
          </a:prstGeom>
        </p:spPr>
      </p:pic>
      <p:sp>
        <p:nvSpPr>
          <p:cNvPr id="1048585" name="TextBox 5"/>
          <p:cNvSpPr txBox="1"/>
          <p:nvPr/>
        </p:nvSpPr>
        <p:spPr>
          <a:xfrm>
            <a:off x="1326472" y="6050132"/>
            <a:ext cx="4403324" cy="42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ПОЛНЫЙ ТЕКСТ ПРОЕКТА  ПРОГРАММЫ ПРОСВЕЩЕНИЯ РОДИТЕЛЕЙ</a:t>
            </a:r>
          </a:p>
        </p:txBody>
      </p:sp>
      <p:sp>
        <p:nvSpPr>
          <p:cNvPr id="1048586" name="Стрелка: вправо 6"/>
          <p:cNvSpPr/>
          <p:nvPr/>
        </p:nvSpPr>
        <p:spPr>
          <a:xfrm rot="16200000">
            <a:off x="3548108" y="5867712"/>
            <a:ext cx="186431" cy="1553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Рисунок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06359" y="885476"/>
            <a:ext cx="3900811" cy="54087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79" name="Рисунок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246298" y="890981"/>
            <a:ext cx="3838534" cy="5403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80" name="Рисунок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170648" y="890981"/>
            <a:ext cx="3676483" cy="54087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Рисунок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30818" y="1110820"/>
            <a:ext cx="3799643" cy="5506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82" name="Рисунок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136207" y="1110820"/>
            <a:ext cx="3919585" cy="5506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83" name="Рисунок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61538" y="1110820"/>
            <a:ext cx="3838438" cy="55063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Рисунок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46229" y="923279"/>
            <a:ext cx="3731199" cy="53798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85" name="Рисунок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274565" y="923279"/>
            <a:ext cx="3642870" cy="53798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86" name="Рисунок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114572" y="923280"/>
            <a:ext cx="3857974" cy="53798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Рисунок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28472" y="916111"/>
            <a:ext cx="3844033" cy="5511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88" name="Рисунок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350058" y="916111"/>
            <a:ext cx="3723867" cy="5511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89" name="Рисунок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185212" y="916111"/>
            <a:ext cx="3849178" cy="55113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Рисунок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92963" y="833448"/>
            <a:ext cx="3746377" cy="5460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Рисунок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59293" y="1145219"/>
            <a:ext cx="3736817" cy="4857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55" name="Рисунок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457363" y="1145219"/>
            <a:ext cx="3596685" cy="4857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56" name="Рисунок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170415" y="1145219"/>
            <a:ext cx="3683432" cy="48578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Рисунок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48069" y="834501"/>
            <a:ext cx="3622090" cy="49148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58" name="Рисунок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367815" y="834501"/>
            <a:ext cx="3714990" cy="49148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59" name="Рисунок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272504" y="834501"/>
            <a:ext cx="3714990" cy="49148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Рисунок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72965" y="1062663"/>
            <a:ext cx="3737499" cy="5125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61" name="Рисунок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315476" y="1062663"/>
            <a:ext cx="3766062" cy="51250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62" name="Рисунок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220721" y="1062663"/>
            <a:ext cx="3852804" cy="51250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Рисунок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87253" y="557003"/>
            <a:ext cx="3903007" cy="52756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64" name="Рисунок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385570" y="557003"/>
            <a:ext cx="3832292" cy="5275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65" name="Рисунок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345011" y="557002"/>
            <a:ext cx="3684332" cy="5275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Рисунок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56992" y="1047036"/>
            <a:ext cx="3733268" cy="5140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67" name="Рисунок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319109" y="1030336"/>
            <a:ext cx="3641113" cy="51490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68" name="Рисунок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089071" y="1030335"/>
            <a:ext cx="3801636" cy="51490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Рисунок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72382" y="1047564"/>
            <a:ext cx="3605717" cy="51560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70" name="Рисунок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040222" y="1047565"/>
            <a:ext cx="3865396" cy="515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71" name="Рисунок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067741" y="1047565"/>
            <a:ext cx="3819060" cy="51579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Рисунок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21277" y="941033"/>
            <a:ext cx="3734689" cy="52023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73" name="Рисунок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356430" y="941033"/>
            <a:ext cx="3670041" cy="52023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74" name="Рисунок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126935" y="941033"/>
            <a:ext cx="3826988" cy="52023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Рисунок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30819" y="1167624"/>
            <a:ext cx="3755256" cy="5339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76" name="Рисунок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171146" y="1167623"/>
            <a:ext cx="3755256" cy="5339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77" name="Рисунок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020855" y="1167623"/>
            <a:ext cx="3935732" cy="53397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Произвольный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В. Илюхина</dc:creator>
  <cp:lastModifiedBy>RePack by SPecialiST</cp:lastModifiedBy>
  <cp:revision>1</cp:revision>
  <dcterms:created xsi:type="dcterms:W3CDTF">2024-07-25T01:33:56Z</dcterms:created>
  <dcterms:modified xsi:type="dcterms:W3CDTF">2025-03-11T16:03:45Z</dcterms:modified>
</cp:coreProperties>
</file>